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34" r:id="rId15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50" Type="http://schemas.openxmlformats.org/officeDocument/2006/relationships/slide" Target="slides/slide7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g33c5e4031bd_0_3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2" name="Google Shape;4412;g33c5e4031bd_0_3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1.xml"/><Relationship Id="rId2" Type="http://schemas.openxmlformats.org/officeDocument/2006/relationships/notesSlide" Target="../notesSlides/notesSlide79.xml"/></Relationships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64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Contents (delete this slide for your actual pitch)</a:t>
            </a:r>
            <a:endParaRPr/>
          </a:p>
        </p:txBody>
      </p:sp>
      <p:sp>
        <p:nvSpPr>
          <p:cNvPr id="4415" name="Google Shape;4415;p64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Company 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Why Now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Market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Competition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Business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Team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Financials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